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60" r:id="rId6"/>
    <p:sldId id="259" r:id="rId7"/>
    <p:sldId id="258" r:id="rId8"/>
    <p:sldId id="256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CKE Fabian (ENGIE Deutschland Erneuerbare GmbH)" userId="36e98ce8-a6e6-48a6-87eb-4865e3a0f789" providerId="ADAL" clId="{7B2E2250-6912-4FD2-A46E-C39F88147E08}"/>
    <pc:docChg chg="modSld">
      <pc:chgData name="ECKE Fabian (ENGIE Deutschland Erneuerbare GmbH)" userId="36e98ce8-a6e6-48a6-87eb-4865e3a0f789" providerId="ADAL" clId="{7B2E2250-6912-4FD2-A46E-C39F88147E08}" dt="2022-05-03T11:26:57.738" v="37" actId="20577"/>
      <pc:docMkLst>
        <pc:docMk/>
      </pc:docMkLst>
      <pc:sldChg chg="modSp mod">
        <pc:chgData name="ECKE Fabian (ENGIE Deutschland Erneuerbare GmbH)" userId="36e98ce8-a6e6-48a6-87eb-4865e3a0f789" providerId="ADAL" clId="{7B2E2250-6912-4FD2-A46E-C39F88147E08}" dt="2022-05-03T11:26:57.738" v="37" actId="20577"/>
        <pc:sldMkLst>
          <pc:docMk/>
          <pc:sldMk cId="3485393429" sldId="256"/>
        </pc:sldMkLst>
        <pc:spChg chg="mod">
          <ac:chgData name="ECKE Fabian (ENGIE Deutschland Erneuerbare GmbH)" userId="36e98ce8-a6e6-48a6-87eb-4865e3a0f789" providerId="ADAL" clId="{7B2E2250-6912-4FD2-A46E-C39F88147E08}" dt="2022-05-03T11:26:51.738" v="26" actId="20577"/>
          <ac:spMkLst>
            <pc:docMk/>
            <pc:sldMk cId="3485393429" sldId="256"/>
            <ac:spMk id="13" creationId="{3E125048-504A-4BC5-ADFE-275048D7D261}"/>
          </ac:spMkLst>
        </pc:spChg>
        <pc:spChg chg="mod">
          <ac:chgData name="ECKE Fabian (ENGIE Deutschland Erneuerbare GmbH)" userId="36e98ce8-a6e6-48a6-87eb-4865e3a0f789" providerId="ADAL" clId="{7B2E2250-6912-4FD2-A46E-C39F88147E08}" dt="2022-05-03T11:26:57.738" v="37" actId="20577"/>
          <ac:spMkLst>
            <pc:docMk/>
            <pc:sldMk cId="3485393429" sldId="256"/>
            <ac:spMk id="14" creationId="{AB74D067-2A63-4FBE-82AE-F35069FD44B3}"/>
          </ac:spMkLst>
        </pc:spChg>
      </pc:sldChg>
      <pc:sldChg chg="modSp mod">
        <pc:chgData name="ECKE Fabian (ENGIE Deutschland Erneuerbare GmbH)" userId="36e98ce8-a6e6-48a6-87eb-4865e3a0f789" providerId="ADAL" clId="{7B2E2250-6912-4FD2-A46E-C39F88147E08}" dt="2022-05-03T11:26:46.090" v="15" actId="20577"/>
        <pc:sldMkLst>
          <pc:docMk/>
          <pc:sldMk cId="1662252008" sldId="258"/>
        </pc:sldMkLst>
        <pc:spChg chg="mod">
          <ac:chgData name="ECKE Fabian (ENGIE Deutschland Erneuerbare GmbH)" userId="36e98ce8-a6e6-48a6-87eb-4865e3a0f789" providerId="ADAL" clId="{7B2E2250-6912-4FD2-A46E-C39F88147E08}" dt="2022-05-03T11:26:41.289" v="10" actId="20577"/>
          <ac:spMkLst>
            <pc:docMk/>
            <pc:sldMk cId="1662252008" sldId="258"/>
            <ac:spMk id="7" creationId="{8DEE62DC-19E9-4A16-BBE4-F907547AFFAD}"/>
          </ac:spMkLst>
        </pc:spChg>
        <pc:spChg chg="mod">
          <ac:chgData name="ECKE Fabian (ENGIE Deutschland Erneuerbare GmbH)" userId="36e98ce8-a6e6-48a6-87eb-4865e3a0f789" providerId="ADAL" clId="{7B2E2250-6912-4FD2-A46E-C39F88147E08}" dt="2022-05-03T11:26:46.090" v="15" actId="20577"/>
          <ac:spMkLst>
            <pc:docMk/>
            <pc:sldMk cId="1662252008" sldId="258"/>
            <ac:spMk id="8" creationId="{B421C719-5952-46C0-ACA0-8CCE7F2A191F}"/>
          </ac:spMkLst>
        </pc:spChg>
      </pc:sldChg>
    </pc:docChg>
  </pc:docChgLst>
  <pc:docChgLst>
    <pc:chgData name="ECKE Fabian (ENGIE Deutschland Erneuerbare GmbH)" userId="36e98ce8-a6e6-48a6-87eb-4865e3a0f789" providerId="ADAL" clId="{CDB2C471-CA4A-403A-B087-EE43CFC19F72}"/>
    <pc:docChg chg="modSld">
      <pc:chgData name="ECKE Fabian (ENGIE Deutschland Erneuerbare GmbH)" userId="36e98ce8-a6e6-48a6-87eb-4865e3a0f789" providerId="ADAL" clId="{CDB2C471-CA4A-403A-B087-EE43CFC19F72}" dt="2022-05-18T13:51:09.097" v="4"/>
      <pc:docMkLst>
        <pc:docMk/>
      </pc:docMkLst>
      <pc:sldChg chg="modSp mod">
        <pc:chgData name="ECKE Fabian (ENGIE Deutschland Erneuerbare GmbH)" userId="36e98ce8-a6e6-48a6-87eb-4865e3a0f789" providerId="ADAL" clId="{CDB2C471-CA4A-403A-B087-EE43CFC19F72}" dt="2022-05-18T13:51:09.097" v="4"/>
        <pc:sldMkLst>
          <pc:docMk/>
          <pc:sldMk cId="3485393429" sldId="256"/>
        </pc:sldMkLst>
        <pc:spChg chg="mod">
          <ac:chgData name="ECKE Fabian (ENGIE Deutschland Erneuerbare GmbH)" userId="36e98ce8-a6e6-48a6-87eb-4865e3a0f789" providerId="ADAL" clId="{CDB2C471-CA4A-403A-B087-EE43CFC19F72}" dt="2022-05-18T13:51:09.097" v="4"/>
          <ac:spMkLst>
            <pc:docMk/>
            <pc:sldMk cId="3485393429" sldId="256"/>
            <ac:spMk id="14" creationId="{AB74D067-2A63-4FBE-82AE-F35069FD44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874-9926-40A1-A1A4-6E888173B8F7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974B-908B-49A7-8030-96060D4036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0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874-9926-40A1-A1A4-6E888173B8F7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974B-908B-49A7-8030-96060D4036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0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874-9926-40A1-A1A4-6E888173B8F7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974B-908B-49A7-8030-96060D4036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1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874-9926-40A1-A1A4-6E888173B8F7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974B-908B-49A7-8030-96060D4036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2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874-9926-40A1-A1A4-6E888173B8F7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974B-908B-49A7-8030-96060D4036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7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874-9926-40A1-A1A4-6E888173B8F7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974B-908B-49A7-8030-96060D4036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4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874-9926-40A1-A1A4-6E888173B8F7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974B-908B-49A7-8030-96060D4036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59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874-9926-40A1-A1A4-6E888173B8F7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974B-908B-49A7-8030-96060D4036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2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874-9926-40A1-A1A4-6E888173B8F7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974B-908B-49A7-8030-96060D4036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0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874-9926-40A1-A1A4-6E888173B8F7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974B-908B-49A7-8030-96060D4036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D874-9926-40A1-A1A4-6E888173B8F7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974B-908B-49A7-8030-96060D4036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4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D874-9926-40A1-A1A4-6E888173B8F7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974B-908B-49A7-8030-96060D4036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7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4BB7E0C4-FD82-42CC-B9DF-320EC4E8F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981"/>
            <a:ext cx="12805630" cy="796523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3DFBFD7-534A-41FF-AC0D-C94EB62845B4}"/>
              </a:ext>
            </a:extLst>
          </p:cNvPr>
          <p:cNvSpPr/>
          <p:nvPr/>
        </p:nvSpPr>
        <p:spPr>
          <a:xfrm>
            <a:off x="5208049" y="2132435"/>
            <a:ext cx="1484852" cy="906011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0B5DB6-7AD0-4FCA-8786-6DEC47EDDAE9}"/>
              </a:ext>
            </a:extLst>
          </p:cNvPr>
          <p:cNvSpPr txBox="1"/>
          <p:nvPr/>
        </p:nvSpPr>
        <p:spPr>
          <a:xfrm>
            <a:off x="114300" y="2323830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accent6">
                    <a:lumMod val="75000"/>
                  </a:schemeClr>
                </a:solidFill>
              </a:rPr>
              <a:t>Sichtpunkt Ortsrand Prießnitz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7EC22A2-8945-4853-883E-907630D335CE}"/>
              </a:ext>
            </a:extLst>
          </p:cNvPr>
          <p:cNvSpPr/>
          <p:nvPr/>
        </p:nvSpPr>
        <p:spPr>
          <a:xfrm>
            <a:off x="3723197" y="6562755"/>
            <a:ext cx="1484852" cy="906011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B5E4738-0130-4A72-9D05-4DB8A08A4C87}"/>
              </a:ext>
            </a:extLst>
          </p:cNvPr>
          <p:cNvSpPr txBox="1"/>
          <p:nvPr/>
        </p:nvSpPr>
        <p:spPr>
          <a:xfrm>
            <a:off x="280449" y="7491020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accent6">
                    <a:lumMod val="75000"/>
                  </a:schemeClr>
                </a:solidFill>
              </a:rPr>
              <a:t>Sichtpunkt Ortsrand </a:t>
            </a:r>
            <a:r>
              <a:rPr lang="de-DE" sz="2800" b="1" err="1">
                <a:solidFill>
                  <a:schemeClr val="accent6">
                    <a:lumMod val="75000"/>
                  </a:schemeClr>
                </a:solidFill>
              </a:rPr>
              <a:t>Sieglitz</a:t>
            </a:r>
            <a:endParaRPr lang="de-DE" sz="28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F50B00C-E460-4F6C-8725-BB89AD51DD55}"/>
              </a:ext>
            </a:extLst>
          </p:cNvPr>
          <p:cNvSpPr/>
          <p:nvPr/>
        </p:nvSpPr>
        <p:spPr>
          <a:xfrm>
            <a:off x="6779561" y="7082829"/>
            <a:ext cx="1484852" cy="906011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5054108-4D1B-4A3F-879F-C49B5FEF9EC3}"/>
              </a:ext>
            </a:extLst>
          </p:cNvPr>
          <p:cNvSpPr txBox="1"/>
          <p:nvPr/>
        </p:nvSpPr>
        <p:spPr>
          <a:xfrm>
            <a:off x="6263197" y="8014240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accent6">
                    <a:lumMod val="75000"/>
                  </a:schemeClr>
                </a:solidFill>
              </a:rPr>
              <a:t>Sichtpunkt Ortsrand Aue</a:t>
            </a:r>
          </a:p>
        </p:txBody>
      </p:sp>
    </p:spTree>
    <p:extLst>
      <p:ext uri="{BB962C8B-B14F-4D97-AF65-F5344CB8AC3E}">
        <p14:creationId xmlns:p14="http://schemas.microsoft.com/office/powerpoint/2010/main" val="251088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Himmel, draußen, Feld, offen enthält.&#10;&#10;Automatisch generierte Beschreibung">
            <a:extLst>
              <a:ext uri="{FF2B5EF4-FFF2-40B4-BE49-F238E27FC236}">
                <a16:creationId xmlns:a16="http://schemas.microsoft.com/office/drawing/2014/main" id="{BEF7FBBC-187F-4C3C-B5EB-4D33A7BE9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834948"/>
            <a:ext cx="12801602" cy="3965652"/>
          </a:xfrm>
          <a:prstGeom prst="rect">
            <a:avLst/>
          </a:prstGeom>
        </p:spPr>
      </p:pic>
      <p:pic>
        <p:nvPicPr>
          <p:cNvPr id="9" name="Grafik 8" descr="Ein Bild, das Himmel, draußen, Feld, offen enthält.&#10;&#10;Automatisch generierte Beschreibung">
            <a:extLst>
              <a:ext uri="{FF2B5EF4-FFF2-40B4-BE49-F238E27FC236}">
                <a16:creationId xmlns:a16="http://schemas.microsoft.com/office/drawing/2014/main" id="{F2A83EBA-8F92-4F8B-9333-2B6EA2B52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5548"/>
            <a:ext cx="12801602" cy="39656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6E995C5-8D3B-4213-B5F9-2E6F766C11FD}"/>
              </a:ext>
            </a:extLst>
          </p:cNvPr>
          <p:cNvSpPr txBox="1"/>
          <p:nvPr/>
        </p:nvSpPr>
        <p:spPr>
          <a:xfrm>
            <a:off x="-2" y="376716"/>
            <a:ext cx="817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Sichtpunkt Ortsrand Prießnitz – Aktuelles Panorama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F70EDA-7AF8-4CC0-B844-4BE76EB8F64E}"/>
              </a:ext>
            </a:extLst>
          </p:cNvPr>
          <p:cNvSpPr txBox="1"/>
          <p:nvPr/>
        </p:nvSpPr>
        <p:spPr>
          <a:xfrm>
            <a:off x="-3" y="5177316"/>
            <a:ext cx="862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Sichtpunkt Ortsrand Prießnitz – Panorama nach dem </a:t>
            </a:r>
            <a:r>
              <a:rPr lang="de-DE" sz="2400" b="1" err="1"/>
              <a:t>Repowering</a:t>
            </a:r>
            <a:endParaRPr lang="de-DE" sz="2400" b="1"/>
          </a:p>
        </p:txBody>
      </p:sp>
    </p:spTree>
    <p:extLst>
      <p:ext uri="{BB962C8B-B14F-4D97-AF65-F5344CB8AC3E}">
        <p14:creationId xmlns:p14="http://schemas.microsoft.com/office/powerpoint/2010/main" val="225541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039F3D6-395F-45E1-A6E7-8C001FD29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8" y="871931"/>
            <a:ext cx="12812098" cy="3931891"/>
          </a:xfrm>
          <a:prstGeom prst="rect">
            <a:avLst/>
          </a:prstGeom>
        </p:spPr>
      </p:pic>
      <p:pic>
        <p:nvPicPr>
          <p:cNvPr id="3" name="Grafik 2" descr="Ein Bild, das Himmel, Gras, Outdoorobjekt, Windmühle enthält.&#10;&#10;Automatisch generierte Beschreibung">
            <a:extLst>
              <a:ext uri="{FF2B5EF4-FFF2-40B4-BE49-F238E27FC236}">
                <a16:creationId xmlns:a16="http://schemas.microsoft.com/office/drawing/2014/main" id="{8D12D193-8ADC-4BE4-882C-CBAFE828A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309"/>
            <a:ext cx="12812099" cy="39318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DEE62DC-19E9-4A16-BBE4-F907547AFFAD}"/>
              </a:ext>
            </a:extLst>
          </p:cNvPr>
          <p:cNvSpPr txBox="1"/>
          <p:nvPr/>
        </p:nvSpPr>
        <p:spPr>
          <a:xfrm>
            <a:off x="-10498" y="400999"/>
            <a:ext cx="904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Sichtpunkt Ortsrand Aue – Aktuelles Panorama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21C719-5952-46C0-ACA0-8CCE7F2A191F}"/>
              </a:ext>
            </a:extLst>
          </p:cNvPr>
          <p:cNvSpPr txBox="1"/>
          <p:nvPr/>
        </p:nvSpPr>
        <p:spPr>
          <a:xfrm>
            <a:off x="-10499" y="5185677"/>
            <a:ext cx="1065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Sichtpunkt Ortsrand Aue – Panorama nach dem </a:t>
            </a:r>
            <a:r>
              <a:rPr lang="de-DE" sz="2400" b="1" dirty="0" err="1"/>
              <a:t>Repowering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66225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ras, Himmel, draußen, Feld enthält.&#10;&#10;Automatisch generierte Beschreibung">
            <a:extLst>
              <a:ext uri="{FF2B5EF4-FFF2-40B4-BE49-F238E27FC236}">
                <a16:creationId xmlns:a16="http://schemas.microsoft.com/office/drawing/2014/main" id="{8086CCB1-71F5-4ECC-9F8E-6FAC1B3E2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10"/>
            <a:ext cx="12801600" cy="4190390"/>
          </a:xfrm>
          <a:prstGeom prst="rect">
            <a:avLst/>
          </a:prstGeom>
        </p:spPr>
      </p:pic>
      <p:pic>
        <p:nvPicPr>
          <p:cNvPr id="12" name="Grafik 11" descr="Ein Bild, das Gras, Himmel, draußen, Feld enthält.&#10;&#10;Automatisch generierte Beschreibung">
            <a:extLst>
              <a:ext uri="{FF2B5EF4-FFF2-40B4-BE49-F238E27FC236}">
                <a16:creationId xmlns:a16="http://schemas.microsoft.com/office/drawing/2014/main" id="{FB0671F8-3C6C-42FD-A532-002F018D4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810"/>
            <a:ext cx="12801600" cy="419039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E125048-504A-4BC5-ADFE-275048D7D261}"/>
              </a:ext>
            </a:extLst>
          </p:cNvPr>
          <p:cNvSpPr txBox="1"/>
          <p:nvPr/>
        </p:nvSpPr>
        <p:spPr>
          <a:xfrm>
            <a:off x="0" y="151978"/>
            <a:ext cx="674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Sichtpunkt Ortsrand </a:t>
            </a:r>
            <a:r>
              <a:rPr lang="de-DE" sz="2400" b="1" dirty="0" err="1"/>
              <a:t>Sieglitz</a:t>
            </a:r>
            <a:r>
              <a:rPr lang="de-DE" sz="2400" b="1" dirty="0"/>
              <a:t> – Aktuelles Panorama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74D067-2A63-4FBE-82AE-F35069FD44B3}"/>
              </a:ext>
            </a:extLst>
          </p:cNvPr>
          <p:cNvSpPr txBox="1"/>
          <p:nvPr/>
        </p:nvSpPr>
        <p:spPr>
          <a:xfrm>
            <a:off x="-1" y="4952578"/>
            <a:ext cx="979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Sichtpunkt Ortsrand </a:t>
            </a:r>
            <a:r>
              <a:rPr lang="de-DE" sz="2400" b="1" dirty="0" err="1"/>
              <a:t>Sieglitz</a:t>
            </a:r>
            <a:r>
              <a:rPr lang="de-DE" sz="2400" b="1" dirty="0"/>
              <a:t> – Panorama nach dem </a:t>
            </a:r>
            <a:r>
              <a:rPr lang="de-DE" sz="2400" b="1" dirty="0" err="1"/>
              <a:t>Repowering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48539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TaxCatchAll xmlns="87037488-ec5d-4aba-84c2-9b1d22638e8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3bf472f7-a010-4b5a-bb99-a26ed4c99680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49AFBD5FD0424883E52AE7F7EE98A0" ma:contentTypeVersion="15" ma:contentTypeDescription="Ein neues Dokument erstellen." ma:contentTypeScope="" ma:versionID="224b90b423578a5e0fcf09c139f81453">
  <xsd:schema xmlns:xsd="http://www.w3.org/2001/XMLSchema" xmlns:xs="http://www.w3.org/2001/XMLSchema" xmlns:p="http://schemas.microsoft.com/office/2006/metadata/properties" xmlns:ns2="87037488-ec5d-4aba-84c2-9b1d22638e8e" xmlns:ns3="a7b75a54-def1-4e39-b1d5-abbfd51e0a30" xmlns:ns4="4b2013cb-f632-4dc4-9bfd-00d8959f0284" targetNamespace="http://schemas.microsoft.com/office/2006/metadata/properties" ma:root="true" ma:fieldsID="4fd7765c568ca08d2b11af59284fc556" ns2:_="" ns3:_="" ns4:_="">
    <xsd:import namespace="87037488-ec5d-4aba-84c2-9b1d22638e8e"/>
    <xsd:import namespace="a7b75a54-def1-4e39-b1d5-abbfd51e0a30"/>
    <xsd:import namespace="4b2013cb-f632-4dc4-9bfd-00d8959f0284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d0d6e2-bccf-4497-a5a7-e8852df3bb4d}" ma:internalName="TaxCatchAll" ma:showField="CatchAllData" ma:web="4b2013cb-f632-4dc4-9bfd-00d8959f02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d0d6e2-bccf-4497-a5a7-e8852df3bb4d}" ma:internalName="TaxCatchAllLabel" ma:readOnly="true" ma:showField="CatchAllDataLabel" ma:web="4b2013cb-f632-4dc4-9bfd-00d8959f02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75a54-def1-4e39-b1d5-abbfd51e0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013cb-f632-4dc4-9bfd-00d8959f0284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33A884-91C7-4C0E-8862-8A0723B2A126}">
  <ds:schemaRefs>
    <ds:schemaRef ds:uri="http://schemas.microsoft.com/office/2006/metadata/properties"/>
    <ds:schemaRef ds:uri="http://schemas.microsoft.com/office/infopath/2007/PartnerControls"/>
    <ds:schemaRef ds:uri="87037488-ec5d-4aba-84c2-9b1d22638e8e"/>
  </ds:schemaRefs>
</ds:datastoreItem>
</file>

<file path=customXml/itemProps2.xml><?xml version="1.0" encoding="utf-8"?>
<ds:datastoreItem xmlns:ds="http://schemas.openxmlformats.org/officeDocument/2006/customXml" ds:itemID="{53CAD3B1-A7AA-4EAD-A7ED-E294B7656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1422BB-BCD9-46ED-B003-B12D7A6FC06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0875504-C385-444F-BEAA-D719071FC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a7b75a54-def1-4e39-b1d5-abbfd51e0a30"/>
    <ds:schemaRef ds:uri="4b2013cb-f632-4dc4-9bfd-00d8959f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</Words>
  <Application>Microsoft Office PowerPoint</Application>
  <PresentationFormat>A3-Papier (297 x 420 mm)</PresentationFormat>
  <Paragraphs>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ECKE Fabian (ENGIE Deutschland Erneuerbare GmbH)</dc:creator>
  <cp:lastModifiedBy>ECKE Fabian (ENGIE Deutschland Erneuerbare GmbH)</cp:lastModifiedBy>
  <cp:revision>1</cp:revision>
  <dcterms:created xsi:type="dcterms:W3CDTF">2022-04-25T11:42:45Z</dcterms:created>
  <dcterms:modified xsi:type="dcterms:W3CDTF">2022-05-18T13:51:11Z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35c4ba-2280-41f8-be7d-6f21d368baa3_Enabled">
    <vt:lpwstr>true</vt:lpwstr>
  </property>
  <property fmtid="{D5CDD505-2E9C-101B-9397-08002B2CF9AE}" pid="3" name="MSIP_Label_c135c4ba-2280-41f8-be7d-6f21d368baa3_SetDate">
    <vt:lpwstr>2022-04-25T11:42:45Z</vt:lpwstr>
  </property>
  <property fmtid="{D5CDD505-2E9C-101B-9397-08002B2CF9AE}" pid="4" name="MSIP_Label_c135c4ba-2280-41f8-be7d-6f21d368baa3_Method">
    <vt:lpwstr>Standard</vt:lpwstr>
  </property>
  <property fmtid="{D5CDD505-2E9C-101B-9397-08002B2CF9AE}" pid="5" name="MSIP_Label_c135c4ba-2280-41f8-be7d-6f21d368baa3_Name">
    <vt:lpwstr>c135c4ba-2280-41f8-be7d-6f21d368baa3</vt:lpwstr>
  </property>
  <property fmtid="{D5CDD505-2E9C-101B-9397-08002B2CF9AE}" pid="6" name="MSIP_Label_c135c4ba-2280-41f8-be7d-6f21d368baa3_SiteId">
    <vt:lpwstr>24139d14-c62c-4c47-8bdd-ce71ea1d50cf</vt:lpwstr>
  </property>
  <property fmtid="{D5CDD505-2E9C-101B-9397-08002B2CF9AE}" pid="7" name="MSIP_Label_c135c4ba-2280-41f8-be7d-6f21d368baa3_ActionId">
    <vt:lpwstr>bf68289a-23c7-4bb4-b4e5-46c42f8a887a</vt:lpwstr>
  </property>
  <property fmtid="{D5CDD505-2E9C-101B-9397-08002B2CF9AE}" pid="8" name="MSIP_Label_c135c4ba-2280-41f8-be7d-6f21d368baa3_ContentBits">
    <vt:lpwstr>0</vt:lpwstr>
  </property>
  <property fmtid="{D5CDD505-2E9C-101B-9397-08002B2CF9AE}" pid="9" name="ContentTypeId">
    <vt:lpwstr>0x0101006249AFBD5FD0424883E52AE7F7EE98A0</vt:lpwstr>
  </property>
  <property fmtid="{D5CDD505-2E9C-101B-9397-08002B2CF9AE}" pid="10" name="Security Classification">
    <vt:lpwstr/>
  </property>
</Properties>
</file>